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07" r:id="rId26"/>
    <p:sldId id="413" r:id="rId27"/>
    <p:sldId id="283" r:id="rId28"/>
    <p:sldId id="284" r:id="rId29"/>
    <p:sldId id="370" r:id="rId30"/>
    <p:sldId id="323" r:id="rId31"/>
    <p:sldId id="288" r:id="rId32"/>
    <p:sldId id="292" r:id="rId33"/>
    <p:sldId id="290" r:id="rId34"/>
    <p:sldId id="420" r:id="rId35"/>
    <p:sldId id="421" r:id="rId36"/>
    <p:sldId id="422" r:id="rId37"/>
    <p:sldId id="375" r:id="rId38"/>
    <p:sldId id="294" r:id="rId39"/>
    <p:sldId id="286" r:id="rId40"/>
    <p:sldId id="414" r:id="rId41"/>
    <p:sldId id="424" r:id="rId42"/>
    <p:sldId id="423" r:id="rId43"/>
    <p:sldId id="426" r:id="rId44"/>
    <p:sldId id="425" r:id="rId45"/>
    <p:sldId id="431" r:id="rId46"/>
    <p:sldId id="376" r:id="rId47"/>
    <p:sldId id="432" r:id="rId48"/>
    <p:sldId id="429" r:id="rId49"/>
    <p:sldId id="430" r:id="rId50"/>
    <p:sldId id="399" r:id="rId51"/>
    <p:sldId id="328" r:id="rId52"/>
    <p:sldId id="427" r:id="rId53"/>
    <p:sldId id="267" r:id="rId54"/>
    <p:sldId id="2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8"/>
    <p:restoredTop sz="94662"/>
  </p:normalViewPr>
  <p:slideViewPr>
    <p:cSldViewPr snapToGrid="0" snapToObjects="1">
      <p:cViewPr varScale="1">
        <p:scale>
          <a:sx n="85" d="100"/>
          <a:sy n="85" d="100"/>
        </p:scale>
        <p:origin x="928"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25</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26</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27</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4058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46</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12/9/19</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12/9/19</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svg"/></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68199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4" name="Picture 3">
            <a:extLst>
              <a:ext uri="{FF2B5EF4-FFF2-40B4-BE49-F238E27FC236}">
                <a16:creationId xmlns:a16="http://schemas.microsoft.com/office/drawing/2014/main" id="{9AB4F8BC-7C83-B14C-8FC3-52F6C2F039FA}"/>
              </a:ext>
            </a:extLst>
          </p:cNvPr>
          <p:cNvPicPr>
            <a:picLocks noChangeAspect="1"/>
          </p:cNvPicPr>
          <p:nvPr/>
        </p:nvPicPr>
        <p:blipFill>
          <a:blip r:embed="rId2"/>
          <a:stretch>
            <a:fillRect/>
          </a:stretch>
        </p:blipFill>
        <p:spPr>
          <a:xfrm>
            <a:off x="2052403" y="1618735"/>
            <a:ext cx="8076983" cy="3451148"/>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4" name="Picture 3">
            <a:extLst>
              <a:ext uri="{FF2B5EF4-FFF2-40B4-BE49-F238E27FC236}">
                <a16:creationId xmlns:a16="http://schemas.microsoft.com/office/drawing/2014/main" id="{9EB6770B-533A-614B-80EB-DB2ABDE11A9E}"/>
              </a:ext>
            </a:extLst>
          </p:cNvPr>
          <p:cNvPicPr>
            <a:picLocks noChangeAspect="1"/>
          </p:cNvPicPr>
          <p:nvPr/>
        </p:nvPicPr>
        <p:blipFill>
          <a:blip r:embed="rId2"/>
          <a:stretch>
            <a:fillRect/>
          </a:stretch>
        </p:blipFill>
        <p:spPr>
          <a:xfrm>
            <a:off x="0" y="937520"/>
            <a:ext cx="12192000" cy="5166718"/>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DeveloperDisplay</a:t>
            </a:r>
            <a:r>
              <a:rPr lang="en-US" dirty="0"/>
              <a:t> Component Props</a:t>
            </a:r>
          </a:p>
        </p:txBody>
      </p:sp>
      <p:pic>
        <p:nvPicPr>
          <p:cNvPr id="5" name="Picture 4">
            <a:extLst>
              <a:ext uri="{FF2B5EF4-FFF2-40B4-BE49-F238E27FC236}">
                <a16:creationId xmlns:a16="http://schemas.microsoft.com/office/drawing/2014/main" id="{01356477-0D7D-1147-96FD-3842B319354B}"/>
              </a:ext>
            </a:extLst>
          </p:cNvPr>
          <p:cNvPicPr>
            <a:picLocks noChangeAspect="1"/>
          </p:cNvPicPr>
          <p:nvPr/>
        </p:nvPicPr>
        <p:blipFill>
          <a:blip r:embed="rId2"/>
          <a:stretch>
            <a:fillRect/>
          </a:stretch>
        </p:blipFill>
        <p:spPr>
          <a:xfrm>
            <a:off x="0" y="1615068"/>
            <a:ext cx="12192000" cy="3627863"/>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https://github.com/Cognizant-FSE/React-Super-Props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extLst/>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TotalTime>
  <Words>1249</Words>
  <Application>Microsoft Macintosh PowerPoint</Application>
  <PresentationFormat>Widescreen</PresentationFormat>
  <Paragraphs>242</Paragraphs>
  <Slides>54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DeveloperDisplay Component Props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39</cp:revision>
  <dcterms:created xsi:type="dcterms:W3CDTF">2019-12-05T00:16:50Z</dcterms:created>
  <dcterms:modified xsi:type="dcterms:W3CDTF">2019-12-10T02:09:11Z</dcterms:modified>
</cp:coreProperties>
</file>